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35B"/>
    <a:srgbClr val="C59DF6"/>
    <a:srgbClr val="195664"/>
    <a:srgbClr val="4BDDC8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212622D-553A-1B49-8BB5-DCB68D237D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EFC28D4-DD77-6A4A-A8B0-827829E23E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E537F1A-5497-D448-A0E6-812785C4EE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5B40951D-D39E-9840-AD5D-B9877DD681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569C323-4061-9249-BA8E-6A04D2380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C59DF6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FDB35B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OHIGGINS" id="{13F76E49-C5F4-6C46-A1DA-8D2BA48C0442}" vid="{67054FF4-2DA0-7640-8F34-EF713D28878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</cp:revision>
  <dcterms:created xsi:type="dcterms:W3CDTF">2025-03-12T12:16:37Z</dcterms:created>
  <dcterms:modified xsi:type="dcterms:W3CDTF">2025-03-12T13:07:38Z</dcterms:modified>
</cp:coreProperties>
</file>